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tiff" ContentType="image/tiff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ED6CC33-3BAE-B448-A9AD-2749755AB69C}">
          <p14:sldIdLst>
            <p14:sldId id="256"/>
            <p14:sldId id="257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8DD3"/>
    <a:srgbClr val="214478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2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12" Type="http://schemas.openxmlformats.org/officeDocument/2006/relationships/tableStyles" Target="tableStyles.xml" /><Relationship Id="rId11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10" Type="http://schemas.openxmlformats.org/officeDocument/2006/relationships/viewProps" Target="viewProps.xml" /><Relationship Id="rId9" Type="http://schemas.openxmlformats.org/officeDocument/2006/relationships/presProps" Target="presProps.xml" /></Relationships>
</file>

<file path=ppt/media/image1.tiff>
</file>

<file path=ppt/media/image2.tiff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BFE7DC1-D404-5F4A-8577-30F6D0C6D221}"/>
              </a:ext>
            </a:extLst>
          </p:cNvPr>
          <p:cNvSpPr/>
          <p:nvPr userDrawn="1"/>
        </p:nvSpPr>
        <p:spPr>
          <a:xfrm>
            <a:off x="0" y="2670048"/>
            <a:ext cx="12192000" cy="3481515"/>
          </a:xfrm>
          <a:prstGeom prst="rect">
            <a:avLst/>
          </a:prstGeom>
          <a:solidFill>
            <a:srgbClr val="5F8DD3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14ECEC-6070-8743-AA42-A914157DEC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2943" y="136525"/>
            <a:ext cx="4403236" cy="16031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360542-35E7-2E4B-BBEF-67AC63D238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942" y="2005808"/>
            <a:ext cx="10375057" cy="2387600"/>
          </a:xfrm>
        </p:spPr>
        <p:txBody>
          <a:bodyPr anchor="b">
            <a:normAutofit/>
          </a:bodyPr>
          <a:lstStyle>
            <a:lvl1pPr algn="l">
              <a:defRPr sz="5400" b="1" i="0">
                <a:solidFill>
                  <a:srgbClr val="21447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CAFACC-E2A0-5F42-A01F-FD142D023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942" y="4495801"/>
            <a:ext cx="10375057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21447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b-NO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64081-B7F6-154A-8588-8ADAA971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B47D1-8678-944F-9885-3A543C9E5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B56D5-EF00-C34F-9644-703C755B0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40842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66B02-FF2A-CF45-AC2D-D3A2158D6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724C6B-7F39-2944-8923-746B9FD92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98EF6-6450-7B44-A6F7-0667E609A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C1A27-B018-874F-81C5-473B18105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DFD48-E70F-914A-AF73-311A6115F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9410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A72E11-6B5F-A644-A3D9-D1B68E1244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551927-DA45-7D4C-95FE-0D06B8AF3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6B487-CDAC-3945-AFB8-B59C7FE41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F9AB7-E7A7-1F44-96DD-F58B8F884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66D53-0F84-074F-886F-2A7E9C746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5702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B93784-DA24-4D47-91E8-2877A31332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09851-3AB5-DA40-8FBB-9BE1F144B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9DC60-C29D-E343-B6B5-E6C45E647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21C72-CA63-554C-8AE9-E473D647E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30B19-EC66-9D45-93F9-CC02A494C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9426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gradFill flip="none" rotWithShape="1">
          <a:gsLst>
            <a:gs pos="0">
              <a:srgbClr val="5F8DD3">
                <a:lumMod val="80000"/>
              </a:srgbClr>
            </a:gs>
            <a:gs pos="83000">
              <a:srgbClr val="21447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296279-C802-084D-963A-6A9092437D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3344" y="136525"/>
            <a:ext cx="1080911" cy="16033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890A4D-2770-D246-8257-76A0A8914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495550"/>
            <a:ext cx="10515600" cy="1133475"/>
          </a:xfrm>
        </p:spPr>
        <p:txBody>
          <a:bodyPr anchor="b">
            <a:normAutofit/>
          </a:bodyPr>
          <a:lstStyle>
            <a:lvl1pPr algn="ctr">
              <a:defRPr sz="5400" b="1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FAFC1-BFCB-3F4D-B217-01BAD9C10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717107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D0D0B-D51A-B745-A6D2-A379181DA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38CB5-FD6A-5B46-9BF0-651D13E2C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F58A8-1C43-6749-A3EF-09FCE398D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944551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2B3F5E6-1DB7-714F-8F22-6B27E11CFD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CB27B3-61AA-754D-A2A2-7AB13253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17BE-FA53-B549-BCB5-31F361F2B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8E22-E31E-4E46-8AA1-CC3E5D089F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52D878-5457-6643-95B2-46F0D8DB6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93395-32A6-9142-A7E1-A79F85512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AA6A1-467B-3949-A362-EF2189751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2890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8A3DE61-B75E-6B45-A8EE-9E1BC45BF5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24197F-4391-0145-A5EC-A277F4211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2D890-A499-CF42-AA95-2099F60CA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175D5F-7334-B642-A9AC-7134CC2E8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509AF6-86B5-9748-BC85-37862420FD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A02CD4-84D5-A948-BBD7-3B7C561E4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1FF2A1-D595-8D4B-8B5D-9AD4182CC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3235E3-A148-5242-9E4F-EA3213203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A679EF-FE0B-904A-9429-3F2613F61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98965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2D819F-CBC3-C942-9975-68B6A91306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CFDC98-AE5B-FC4E-878A-9D964F593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525002-EF23-6F4E-9231-E160EAE47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1FE5E6-1779-1648-A1C3-A81AA93BB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E6ED72-4743-324F-A449-F96CD8712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37855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7E3D07-B121-2F4C-9895-BFEF7A748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52B86B-5713-0A4C-BA35-D56A31BDE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6C78B3-2019-584A-950F-5F99F9B88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A35AB2-E967-4E4B-8856-40E2DE117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71351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DF68EA0-0B52-5D44-B74B-631D382941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85AA6B-FC21-5B4E-89F7-8E20A7489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A448-B7AC-2247-A2F5-C65BBFC4D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64D88C-278A-9841-BB74-712CBFF17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03761-892C-A741-A222-FEE5BA59C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F544B-160C-5042-9331-BC64AAAB2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311F5-02D6-AC40-8EA6-76474DAFF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74436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2506AF-0BEC-7745-86D7-28E29C1081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14298" y="136525"/>
            <a:ext cx="1079003" cy="15987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7409FC-4943-134A-9CD7-C1CE7E981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837CEC-4422-D047-A457-1B5AF6240D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13010-CF6A-7B44-9F89-21C4931DD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46C29-6E38-9B49-BD21-194BF414B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FC249-C4B7-154A-9D1E-EA4DA28F7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D611A6-E2B1-6F42-95ED-0481B8C2E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19240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065516-E5FF-E64C-83D7-125194710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nb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71605-5BB2-534B-A03A-8BC527606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76803-5A41-254F-80EB-B033612627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DAB62-CC88-2F49-AA26-75A0184E9A3D}" type="datetimeFigureOut">
              <a:rPr lang="nb-NO" smtClean="0"/>
              <a:t>11.06.2019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FDFEE-BD66-B142-9488-C22F04FD3C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330DA-5D34-8B4B-9630-7D3F796D9B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A275C-37A6-6A42-A38F-764329E3B17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2510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www.xal.no" TargetMode="Externa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60542-35E7-2E4B-BBEF-67AC63D238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942" y="2005808"/>
            <a:ext cx="10375057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Expert</a:t>
            </a:r>
            <a:r>
              <a:rPr/>
              <a:t> </a:t>
            </a:r>
            <a:r>
              <a:rPr/>
              <a:t>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CAFACC-E2A0-5F42-A01F-FD142D023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2942" y="4495801"/>
            <a:ext cx="10375057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Alexander</a:t>
            </a:r>
            <a:r>
              <a:rPr/>
              <a:t> </a:t>
            </a:r>
            <a:r>
              <a:rPr/>
              <a:t>Fleischer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64081-B7F6-154A-8588-8ADAA971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11.6.2019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90A4D-2770-D246-8257-76A0A8914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495550"/>
            <a:ext cx="10515600" cy="1133475"/>
          </a:xfrm>
        </p:spPr>
        <p:txBody>
          <a:bodyPr/>
          <a:lstStyle/>
          <a:p>
            <a:pPr lvl="0" marL="0" indent="0">
              <a:buNone/>
            </a:pPr>
            <a:r>
              <a:rPr/>
              <a:t>Et</a:t>
            </a:r>
            <a:r>
              <a:rPr/>
              <a:t> </a:t>
            </a:r>
            <a:r>
              <a:rPr/>
              <a:t>kapittel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Vanlig</a:t>
            </a:r>
            <a:r>
              <a:rPr/>
              <a:t> </a:t>
            </a:r>
            <a:r>
              <a:rPr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09851-3AB5-DA40-8FBB-9BE1F144B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Dette er en en vanlig slide</a:t>
            </a:r>
          </a:p>
          <a:p>
            <a:pPr lvl="1"/>
            <a:r>
              <a:rPr/>
              <a:t>Hei</a:t>
            </a:r>
          </a:p>
          <a:p>
            <a:pPr lvl="1"/>
            <a:r>
              <a:rPr i="1"/>
              <a:t>kursiv</a:t>
            </a:r>
            <a:r>
              <a:rPr/>
              <a:t> og </a:t>
            </a:r>
            <a:r>
              <a:rPr i="1"/>
              <a:t>kursiv</a:t>
            </a:r>
          </a:p>
          <a:p>
            <a:pPr lvl="1"/>
            <a:r>
              <a:rPr b="1"/>
              <a:t>fet skrift</a:t>
            </a:r>
          </a:p>
          <a:p>
            <a:pPr lvl="1"/>
            <a:r>
              <a:rPr strike="sngStrike"/>
              <a:t>strek over</a:t>
            </a:r>
          </a:p>
          <a:p>
            <a:pPr lvl="1"/>
            <a:r>
              <a:rPr b="1"/>
              <a:t>fet </a:t>
            </a:r>
            <a:r>
              <a:rPr b="1" i="1"/>
              <a:t>kombinert</a:t>
            </a:r>
          </a:p>
          <a:p>
            <a:pPr lvl="1"/>
            <a:r>
              <a:rPr>
                <a:hlinkClick r:id="rId2"/>
              </a:rPr>
              <a:t>link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bilde</a:t>
            </a:r>
          </a:p>
        </p:txBody>
      </p:sp>
      <p:pic>
        <p:nvPicPr>
          <p:cNvPr descr="res/bus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13100" y="1816100"/>
            <a:ext cx="57531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838200" y="56515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Bilde</a:t>
            </a:r>
            <a:r>
              <a:rPr/>
              <a:t> </a:t>
            </a:r>
            <a:r>
              <a:rPr/>
              <a:t>av</a:t>
            </a:r>
            <a:r>
              <a:rPr/>
              <a:t> </a:t>
            </a:r>
            <a:r>
              <a:rPr/>
              <a:t>en</a:t>
            </a:r>
            <a:r>
              <a:rPr/>
              <a:t> </a:t>
            </a:r>
            <a:r>
              <a:rPr/>
              <a:t>buss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90A4D-2770-D246-8257-76A0A8914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495550"/>
            <a:ext cx="10515600" cy="1133475"/>
          </a:xfrm>
        </p:spPr>
        <p:txBody>
          <a:bodyPr/>
          <a:lstStyle/>
          <a:p>
            <a:pPr lvl="0" marL="0" indent="0">
              <a:buNone/>
            </a:pPr>
            <a:r>
              <a:rPr/>
              <a:t>Enda</a:t>
            </a:r>
            <a:r>
              <a:rPr/>
              <a:t> </a:t>
            </a:r>
            <a:r>
              <a:rPr/>
              <a:t>et</a:t>
            </a:r>
            <a:r>
              <a:rPr/>
              <a:t> </a:t>
            </a:r>
            <a:r>
              <a:rPr/>
              <a:t>kapittel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020FE-94AE-CC4F-B149-77D6942C1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underoverskrift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09851-3AB5-DA40-8FBB-9BE1F144B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Underoverskrift</a:t>
            </a:r>
          </a:p>
          <a:p>
            <a:pPr lvl="0" marL="0" indent="0">
              <a:buNone/>
            </a:pPr>
            <a:r>
              <a:rPr/>
              <a:t>Innhold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B27B3-61AA-754D-A2A2-7AB13253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Slide</a:t>
            </a:r>
            <a:r>
              <a:rPr/>
              <a:t> </a:t>
            </a:r>
            <a:r>
              <a:rPr/>
              <a:t>med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kolonner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17BE-FA53-B549-BCB5-31F361F2B78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Innhold første kolonne, med en liste</a:t>
            </a:r>
          </a:p>
          <a:p>
            <a:pPr lvl="1"/>
            <a:r>
              <a:rPr/>
              <a:t>zig</a:t>
            </a:r>
          </a:p>
          <a:p>
            <a:pPr lvl="1"/>
            <a:r>
              <a:rPr/>
              <a:t>c++</a:t>
            </a:r>
          </a:p>
          <a:p>
            <a:pPr lvl="2"/>
            <a:r>
              <a:rPr/>
              <a:t>underpunkt</a:t>
            </a:r>
          </a:p>
          <a:p>
            <a:pPr lvl="1"/>
            <a:r>
              <a:rPr/>
              <a:t>python</a:t>
            </a:r>
          </a:p>
          <a:p>
            <a:pPr lvl="2">
              <a:buAutoNum type="arabicPeriod"/>
            </a:pPr>
            <a:r>
              <a:rPr/>
              <a:t>nummerert underpunkt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8E22-E31E-4E46-8AA1-CC3E5D089F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Underoverskrift i kolonne</a:t>
            </a:r>
          </a:p>
          <a:p>
            <a:pPr lvl="0" marL="0" indent="0">
              <a:buNone/>
            </a:pPr>
            <a:r>
              <a:rPr/>
              <a:t>Innhold andre kolonne og et bilde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XAL">
      <a:dk1>
        <a:srgbClr val="000000"/>
      </a:dk1>
      <a:lt1>
        <a:srgbClr val="FFFFFF"/>
      </a:lt1>
      <a:dk2>
        <a:srgbClr val="44546A"/>
      </a:dk2>
      <a:lt2>
        <a:srgbClr val="FFFFFF"/>
      </a:lt2>
      <a:accent1>
        <a:srgbClr val="2C59A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F8DD3"/>
      </a:accent5>
      <a:accent6>
        <a:srgbClr val="70AD47"/>
      </a:accent6>
      <a:hlink>
        <a:srgbClr val="5F8DD3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2</Words>
  <Application>Microsoft Macintosh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Helvetica Neue</vt:lpstr>
      <vt:lpstr>Office Theme</vt:lpstr>
      <vt:lpstr>Presentasjon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Expert Analytics</dc:title>
  <dc:creator>Alexander Fleischer</dc:creator>
  <cp:keywords/>
  <dcterms:created xsi:type="dcterms:W3CDTF">2019-06-12T12:22:22Z</dcterms:created>
  <dcterms:modified xsi:type="dcterms:W3CDTF">2019-06-12T12:22:22Z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11.6.2019</vt:lpwstr>
  </property>
  <property fmtid="{D5CDD505-2E9C-101B-9397-08002B2CF9AE}" pid="3" name="output">
    <vt:lpwstr>powerpoint_presentation</vt:lpwstr>
  </property>
</Properties>
</file>